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  <p:sldMasterId id="2147483696" r:id="rId2"/>
  </p:sldMasterIdLst>
  <p:notesMasterIdLst>
    <p:notesMasterId r:id="rId24"/>
  </p:notesMasterIdLst>
  <p:sldIdLst>
    <p:sldId id="256" r:id="rId3"/>
    <p:sldId id="275" r:id="rId4"/>
    <p:sldId id="259" r:id="rId5"/>
    <p:sldId id="276" r:id="rId6"/>
    <p:sldId id="277" r:id="rId7"/>
    <p:sldId id="278" r:id="rId8"/>
    <p:sldId id="279" r:id="rId9"/>
    <p:sldId id="280" r:id="rId10"/>
    <p:sldId id="258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  <p:sldId id="26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9F8B-FAE5-4CCB-8E76-EE5033658FD1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12A98-7C1C-4AA0-94CA-564CD4E97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OLAP &amp; OLTP</a:t>
            </a:r>
          </a:p>
          <a:p>
            <a:r>
              <a:rPr lang="en-US" dirty="0" smtClean="0"/>
              <a:t>Batch</a:t>
            </a:r>
            <a:r>
              <a:rPr lang="en-US" baseline="0" dirty="0" smtClean="0"/>
              <a:t> and real-time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12A98-7C1C-4AA0-94CA-564CD4E971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2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-fault tolerance</a:t>
            </a:r>
          </a:p>
          <a:p>
            <a:r>
              <a:rPr lang="en-US" dirty="0" smtClean="0"/>
              <a:t>-each</a:t>
            </a:r>
            <a:r>
              <a:rPr lang="en-US" baseline="0" dirty="0" smtClean="0"/>
              <a:t> block size of 128mb replicated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12A98-7C1C-4AA0-94CA-564CD4E971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5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998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037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02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02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36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69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55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1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585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8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72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>
                <a:solidFill>
                  <a:srgbClr val="000000"/>
                </a:solidFill>
              </a:rPr>
              <a:pPr/>
              <a:t>3/13/2023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3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anose="020B0503020204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anose="020B0503020204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2876" y="2055721"/>
            <a:ext cx="9966960" cy="16747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SPARK &amp; </a:t>
            </a:r>
            <a:br>
              <a:rPr lang="en-US" dirty="0" smtClean="0"/>
            </a:br>
            <a:r>
              <a:rPr lang="en-US" dirty="0" err="1" smtClean="0"/>
              <a:t>Nifi</a:t>
            </a:r>
            <a:r>
              <a:rPr lang="en-US" dirty="0" smtClean="0"/>
              <a:t> Training </a:t>
            </a:r>
            <a:br>
              <a:rPr lang="en-US" dirty="0" smtClean="0"/>
            </a:br>
            <a:r>
              <a:rPr lang="en-US" dirty="0" err="1" smtClean="0"/>
              <a:t>KeTSA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3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058" y="1035781"/>
            <a:ext cx="9743969" cy="506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599526"/>
          </a:xfrm>
        </p:spPr>
        <p:txBody>
          <a:bodyPr/>
          <a:lstStyle/>
          <a:p>
            <a:r>
              <a:rPr lang="en-US" dirty="0" smtClean="0"/>
              <a:t>Transferring Data from one point to another is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38598"/>
            <a:ext cx="9872871" cy="3757402"/>
          </a:xfrm>
        </p:spPr>
        <p:txBody>
          <a:bodyPr/>
          <a:lstStyle/>
          <a:p>
            <a:r>
              <a:rPr lang="en-US" dirty="0" smtClean="0"/>
              <a:t>Bash/Ruby/Python</a:t>
            </a:r>
          </a:p>
          <a:p>
            <a:r>
              <a:rPr lang="en-US" dirty="0" smtClean="0"/>
              <a:t>SQL </a:t>
            </a:r>
          </a:p>
          <a:p>
            <a:r>
              <a:rPr lang="en-US" dirty="0" smtClean="0"/>
              <a:t>Copy &amp; Paste</a:t>
            </a:r>
            <a:endParaRPr lang="en-US" dirty="0"/>
          </a:p>
        </p:txBody>
      </p:sp>
      <p:sp>
        <p:nvSpPr>
          <p:cNvPr id="4" name="Flowchart: Multidocument 3"/>
          <p:cNvSpPr/>
          <p:nvPr/>
        </p:nvSpPr>
        <p:spPr>
          <a:xfrm>
            <a:off x="3139710" y="4596276"/>
            <a:ext cx="1343278" cy="109242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files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7566053" y="3350103"/>
            <a:ext cx="1448474" cy="10195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6" name="Flowchart: Process 5"/>
          <p:cNvSpPr/>
          <p:nvPr/>
        </p:nvSpPr>
        <p:spPr>
          <a:xfrm>
            <a:off x="7711710" y="5162718"/>
            <a:ext cx="1513210" cy="106005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903773" y="4151214"/>
            <a:ext cx="2273862" cy="81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28050" y="5251731"/>
            <a:ext cx="2613727" cy="485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3249" y="2656885"/>
            <a:ext cx="7240348" cy="1356360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Is it scalable?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404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40" y="857758"/>
            <a:ext cx="10166179" cy="518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we going maintain this dataflow?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439" y="2049308"/>
            <a:ext cx="961776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010" y="650977"/>
            <a:ext cx="10097435" cy="56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</a:t>
            </a:r>
            <a:r>
              <a:rPr lang="en-US" dirty="0" err="1" smtClean="0"/>
              <a:t>NiFi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343" y="2718924"/>
            <a:ext cx="9872871" cy="2317019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4000" dirty="0" smtClean="0">
                <a:solidFill>
                  <a:srgbClr val="757575"/>
                </a:solidFill>
                <a:latin typeface="fell"/>
              </a:rPr>
              <a:t>“An </a:t>
            </a:r>
            <a:r>
              <a:rPr lang="en-US" sz="4000" dirty="0">
                <a:solidFill>
                  <a:srgbClr val="757575"/>
                </a:solidFill>
                <a:latin typeface="fell"/>
              </a:rPr>
              <a:t>easy to use, powerful, and reliable system to process and distribute data</a:t>
            </a:r>
            <a:r>
              <a:rPr lang="en-US" sz="4000" dirty="0" smtClean="0">
                <a:solidFill>
                  <a:srgbClr val="757575"/>
                </a:solidFill>
                <a:latin typeface="fell"/>
              </a:rPr>
              <a:t>.”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0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NiFi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487" y="1919836"/>
            <a:ext cx="8734119" cy="40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for Dataflow(previously)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  <p:pic>
        <p:nvPicPr>
          <p:cNvPr id="2050" name="Picture 2" descr="Using Command Line Interface - Execution Automation - Advanced ETL  Processor Professional and Enterprise Documentation [ETL-WIKI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459" y="2107481"/>
            <a:ext cx="8098302" cy="358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6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NiFi</a:t>
            </a:r>
            <a:r>
              <a:rPr lang="en-US" dirty="0" smtClean="0"/>
              <a:t> User 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51" y="1812616"/>
            <a:ext cx="10305051" cy="4636736"/>
          </a:xfrm>
        </p:spPr>
      </p:pic>
    </p:spTree>
    <p:extLst>
      <p:ext uri="{BB962C8B-B14F-4D97-AF65-F5344CB8AC3E}">
        <p14:creationId xmlns:p14="http://schemas.microsoft.com/office/powerpoint/2010/main" val="7574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2405" y="512496"/>
            <a:ext cx="9875520" cy="135636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07" y="2209125"/>
            <a:ext cx="7305534" cy="3214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63" y="2217933"/>
            <a:ext cx="2662279" cy="32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540" y="334470"/>
            <a:ext cx="9875520" cy="1356360"/>
          </a:xfrm>
        </p:spPr>
        <p:txBody>
          <a:bodyPr/>
          <a:lstStyle/>
          <a:p>
            <a:r>
              <a:rPr lang="en-US" dirty="0" err="1" smtClean="0"/>
              <a:t>NiFi</a:t>
            </a:r>
            <a:r>
              <a:rPr lang="en-US" dirty="0" smtClean="0"/>
              <a:t>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121" y="1764064"/>
            <a:ext cx="9444730" cy="46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03434" y="2429854"/>
            <a:ext cx="7018234" cy="1356360"/>
          </a:xfrm>
        </p:spPr>
        <p:txBody>
          <a:bodyPr/>
          <a:lstStyle/>
          <a:p>
            <a:r>
              <a:rPr lang="en-US" b="1" dirty="0" err="1"/>
              <a:t>NiFi</a:t>
            </a:r>
            <a:r>
              <a:rPr lang="en-US" b="1" dirty="0"/>
              <a:t> </a:t>
            </a:r>
            <a:r>
              <a:rPr lang="en-US" b="1" dirty="0" smtClean="0"/>
              <a:t>Hands-On </a:t>
            </a:r>
            <a:r>
              <a:rPr lang="en-US" b="1" dirty="0" err="1" smtClean="0"/>
              <a:t>KeTSA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77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Big Data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Concept</a:t>
            </a:r>
          </a:p>
          <a:p>
            <a:r>
              <a:rPr lang="en-US" dirty="0" smtClean="0"/>
              <a:t>What is Apache Spark and the architecture</a:t>
            </a:r>
          </a:p>
          <a:p>
            <a:r>
              <a:rPr lang="en-US" dirty="0" smtClean="0"/>
              <a:t>Spark Hands-On Training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 smtClean="0"/>
              <a:t>is dataflow?</a:t>
            </a:r>
          </a:p>
          <a:p>
            <a:r>
              <a:rPr lang="en-US" dirty="0" smtClean="0"/>
              <a:t>Introduction to </a:t>
            </a:r>
            <a:r>
              <a:rPr lang="en-US" dirty="0" err="1" smtClean="0"/>
              <a:t>NiFi</a:t>
            </a:r>
            <a:endParaRPr lang="en-US" dirty="0" smtClean="0"/>
          </a:p>
          <a:p>
            <a:r>
              <a:rPr lang="en-US" dirty="0" smtClean="0"/>
              <a:t>Components in </a:t>
            </a:r>
            <a:r>
              <a:rPr lang="en-US" dirty="0" err="1" smtClean="0"/>
              <a:t>NiFi</a:t>
            </a:r>
            <a:endParaRPr lang="en-US" dirty="0" smtClean="0"/>
          </a:p>
          <a:p>
            <a:r>
              <a:rPr lang="en-US" dirty="0" err="1" smtClean="0"/>
              <a:t>NiFi</a:t>
            </a:r>
            <a:r>
              <a:rPr lang="en-US" dirty="0" smtClean="0"/>
              <a:t> </a:t>
            </a:r>
            <a:r>
              <a:rPr lang="en-US" dirty="0" smtClean="0"/>
              <a:t>Hands-On Training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993" y="609600"/>
            <a:ext cx="8547931" cy="800456"/>
          </a:xfrm>
        </p:spPr>
        <p:txBody>
          <a:bodyPr/>
          <a:lstStyle/>
          <a:p>
            <a:r>
              <a:rPr lang="en-US" dirty="0" smtClean="0"/>
              <a:t>What is Big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98" y="1745716"/>
            <a:ext cx="10735266" cy="36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0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Concept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464" y="2100404"/>
            <a:ext cx="11230418" cy="36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Spark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824" y="2093979"/>
            <a:ext cx="9872663" cy="3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Architecture</a:t>
            </a:r>
            <a:endParaRPr lang="en-US" dirty="0"/>
          </a:p>
        </p:txBody>
      </p:sp>
      <p:pic>
        <p:nvPicPr>
          <p:cNvPr id="1026" name="Picture 2" descr="https://miro.medium.com/v2/resize:fit:963/0*CHGhpykSDvGnuV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8" y="1984973"/>
            <a:ext cx="758845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8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03434" y="2429854"/>
            <a:ext cx="7018234" cy="1356360"/>
          </a:xfrm>
        </p:spPr>
        <p:txBody>
          <a:bodyPr/>
          <a:lstStyle/>
          <a:p>
            <a:r>
              <a:rPr lang="en-US" b="1" dirty="0" smtClean="0"/>
              <a:t>Spark Hands-On </a:t>
            </a:r>
            <a:r>
              <a:rPr lang="en-US" b="1" dirty="0" err="1" smtClean="0"/>
              <a:t>KeTSA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979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Man Thinking Images, Stock Photos &amp; Vectors | Shutte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1"/>
          <a:stretch/>
        </p:blipFill>
        <p:spPr bwMode="auto">
          <a:xfrm>
            <a:off x="3220630" y="875368"/>
            <a:ext cx="5316468" cy="533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641416" y="1229989"/>
            <a:ext cx="1998733" cy="10276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/>
                </a:solidFill>
              </a:rPr>
              <a:t>NiFi</a:t>
            </a:r>
            <a:r>
              <a:rPr lang="en-US" sz="2000" b="1" dirty="0" smtClean="0">
                <a:solidFill>
                  <a:schemeClr val="accent4"/>
                </a:solidFill>
              </a:rPr>
              <a:t>?</a:t>
            </a:r>
            <a:endParaRPr lang="en-US" sz="2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5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1_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1019</TotalTime>
  <Words>139</Words>
  <Application>Microsoft Office PowerPoint</Application>
  <PresentationFormat>Widescreen</PresentationFormat>
  <Paragraphs>39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Corbel</vt:lpstr>
      <vt:lpstr>fell</vt:lpstr>
      <vt:lpstr>Basis</vt:lpstr>
      <vt:lpstr>1_Basis</vt:lpstr>
      <vt:lpstr>SPARK &amp;  Nifi Training  KeTSA</vt:lpstr>
      <vt:lpstr>About Me</vt:lpstr>
      <vt:lpstr>Agenda</vt:lpstr>
      <vt:lpstr>What is Big Data</vt:lpstr>
      <vt:lpstr>Hadoop Concept</vt:lpstr>
      <vt:lpstr>What is Apache Spark</vt:lpstr>
      <vt:lpstr>Apache Spark Architecture</vt:lpstr>
      <vt:lpstr>Spark Hands-On KeTSA</vt:lpstr>
      <vt:lpstr>PowerPoint Presentation</vt:lpstr>
      <vt:lpstr>PowerPoint Presentation</vt:lpstr>
      <vt:lpstr>Transferring Data from one point to another is easy?</vt:lpstr>
      <vt:lpstr>Is it scalable?</vt:lpstr>
      <vt:lpstr>PowerPoint Presentation</vt:lpstr>
      <vt:lpstr>How are we going maintain this dataflow?</vt:lpstr>
      <vt:lpstr>PowerPoint Presentation</vt:lpstr>
      <vt:lpstr>What is Apache NiFi?</vt:lpstr>
      <vt:lpstr>Apache NiFi</vt:lpstr>
      <vt:lpstr>User Interface for Dataflow(previously)</vt:lpstr>
      <vt:lpstr>NiFi User Interface</vt:lpstr>
      <vt:lpstr>NiFi Components</vt:lpstr>
      <vt:lpstr>NiFi Hands-On KeTSA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Nifi Training</dc:title>
  <dc:creator>ashwars27@gmail.com</dc:creator>
  <cp:lastModifiedBy>Microsoft account</cp:lastModifiedBy>
  <cp:revision>19</cp:revision>
  <dcterms:created xsi:type="dcterms:W3CDTF">2020-11-04T14:55:23Z</dcterms:created>
  <dcterms:modified xsi:type="dcterms:W3CDTF">2023-03-13T01:03:03Z</dcterms:modified>
</cp:coreProperties>
</file>